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15" r:id="rId46"/>
    <p:sldId id="31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1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31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13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09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6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4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89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76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5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23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894A5-111F-4443-A841-4060CF97EA63}" type="datetimeFigureOut">
              <a:rPr lang="en-IN" smtClean="0"/>
              <a:t>02-10-2022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B5E38-8A1C-42D2-A15E-F849D687F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34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2295525"/>
            <a:ext cx="75247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05062"/>
            <a:ext cx="81915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9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8" y="505838"/>
            <a:ext cx="11769863" cy="57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" y="573402"/>
            <a:ext cx="11885754" cy="58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" y="856039"/>
            <a:ext cx="12121755" cy="53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8" y="398026"/>
            <a:ext cx="11940416" cy="60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8" y="553885"/>
            <a:ext cx="11935654" cy="58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452687"/>
            <a:ext cx="60293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8" y="330744"/>
            <a:ext cx="11918850" cy="62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576512"/>
            <a:ext cx="116586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8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3" y="730433"/>
            <a:ext cx="11623193" cy="56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98" y="1410254"/>
            <a:ext cx="11466858" cy="39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" y="340469"/>
            <a:ext cx="11958418" cy="61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781300"/>
            <a:ext cx="7077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7" y="629465"/>
            <a:ext cx="11712851" cy="58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" y="476656"/>
            <a:ext cx="11914984" cy="61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1514"/>
            <a:ext cx="11088924" cy="66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5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" y="601667"/>
            <a:ext cx="11789258" cy="59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8" y="408562"/>
            <a:ext cx="11899585" cy="61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0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461068"/>
            <a:ext cx="11787808" cy="59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02" y="32925"/>
            <a:ext cx="12251102" cy="68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5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52387"/>
            <a:ext cx="118586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4" y="398834"/>
            <a:ext cx="11586223" cy="59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" y="359924"/>
            <a:ext cx="12075413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5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24162"/>
            <a:ext cx="111252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8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714625"/>
            <a:ext cx="77438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6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" y="758757"/>
            <a:ext cx="12002781" cy="53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5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2387"/>
            <a:ext cx="102870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4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716065"/>
            <a:ext cx="11662120" cy="52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6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7" y="727732"/>
            <a:ext cx="11826570" cy="55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9" y="453654"/>
            <a:ext cx="11985794" cy="60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847725"/>
            <a:ext cx="112871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" y="433850"/>
            <a:ext cx="12138688" cy="6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3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443162"/>
            <a:ext cx="76771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7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557212"/>
            <a:ext cx="96107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10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" y="230794"/>
            <a:ext cx="12101716" cy="64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6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5" y="407506"/>
            <a:ext cx="12053259" cy="61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9176"/>
            <a:ext cx="12192001" cy="53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0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09562"/>
            <a:ext cx="121253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8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9537"/>
            <a:ext cx="119634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0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752725"/>
            <a:ext cx="104108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6" y="629365"/>
            <a:ext cx="11375272" cy="54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3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6" y="379380"/>
            <a:ext cx="12017542" cy="61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76200"/>
            <a:ext cx="8610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7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7" y="762000"/>
            <a:ext cx="11415920" cy="57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" y="1033669"/>
            <a:ext cx="12097149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</dc:creator>
  <cp:lastModifiedBy>Abhi</cp:lastModifiedBy>
  <cp:revision>8</cp:revision>
  <dcterms:created xsi:type="dcterms:W3CDTF">2022-10-02T16:03:42Z</dcterms:created>
  <dcterms:modified xsi:type="dcterms:W3CDTF">2022-10-02T17:01:13Z</dcterms:modified>
</cp:coreProperties>
</file>